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8" r:id="rId3"/>
    <p:sldId id="286" r:id="rId4"/>
    <p:sldId id="287" r:id="rId5"/>
    <p:sldId id="289" r:id="rId6"/>
    <p:sldId id="285" r:id="rId7"/>
    <p:sldId id="290" r:id="rId8"/>
    <p:sldId id="292" r:id="rId9"/>
    <p:sldId id="315" r:id="rId10"/>
    <p:sldId id="293" r:id="rId11"/>
    <p:sldId id="257" r:id="rId12"/>
    <p:sldId id="256" r:id="rId13"/>
    <p:sldId id="268" r:id="rId14"/>
    <p:sldId id="272" r:id="rId15"/>
    <p:sldId id="304" r:id="rId16"/>
    <p:sldId id="305" r:id="rId17"/>
    <p:sldId id="310" r:id="rId18"/>
    <p:sldId id="311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1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9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5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2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3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5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5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9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8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69A7-F3B1-4950-B677-FC8C5C8A48E6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4187-8151-48FF-88E5-2CACDAC40E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6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87356" y="1013954"/>
            <a:ext cx="9580728" cy="40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İngiliz Edebiyatı ve Kültürü </a:t>
            </a:r>
            <a:endParaRPr lang="tr-TR" sz="4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 </a:t>
            </a:r>
            <a:r>
              <a:rPr lang="tr-TR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Uygulama Merkezi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Ocak – 31 Aralık 2014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Etkinlikler</a:t>
            </a:r>
            <a:endParaRPr lang="tr-TR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616" y="-573206"/>
            <a:ext cx="13101851" cy="79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44" y="0"/>
            <a:ext cx="4542312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934200" y="2274838"/>
            <a:ext cx="4698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Yarışma Birincisi:</a:t>
            </a:r>
          </a:p>
          <a:p>
            <a:endParaRPr lang="tr-TR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Hacettepe Üniversitesi </a:t>
            </a:r>
          </a:p>
          <a:p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İngiliz Dili ve Edebiyatı Öğrencisi </a:t>
            </a:r>
          </a:p>
          <a:p>
            <a:endParaRPr lang="tr-TR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SERAP KALPAKLI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0131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016534_10153121627914394_872411632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05" y="0"/>
            <a:ext cx="4646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0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76256" y="1394954"/>
            <a:ext cx="9580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İngiliz Edebiyatı ve Kültürü </a:t>
            </a:r>
            <a:endParaRPr lang="tr-TR" sz="4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 </a:t>
            </a:r>
            <a:r>
              <a:rPr lang="tr-TR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Uygulama Merkezi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Yılı Planları</a:t>
            </a:r>
            <a:endParaRPr lang="tr-TR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616" y="-573206"/>
            <a:ext cx="13101851" cy="79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72" y="0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70000" y="1871489"/>
            <a:ext cx="9563100" cy="283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kitap olması planlanan </a:t>
            </a:r>
            <a:endParaRPr lang="tr-TR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İngiliz Kadın Yazarlar” serisinin ikincisi </a:t>
            </a:r>
            <a:r>
              <a:rPr lang="tr-TR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tr-TR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Sekizinci Yüzyılda İngiliz Kadın </a:t>
            </a:r>
            <a:r>
              <a:rPr lang="tr-TR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Yazarlar</a:t>
            </a:r>
            <a:endParaRPr lang="tr-TR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kitabı 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yayımlanacaktır.</a:t>
            </a:r>
            <a:endParaRPr lang="tr-T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549" y="-573206"/>
            <a:ext cx="15053479" cy="79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67" y="0"/>
            <a:ext cx="4848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05" y="0"/>
            <a:ext cx="4850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70" y="0"/>
            <a:ext cx="9024013" cy="601600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1110" y="6016009"/>
            <a:ext cx="592213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A. Deniz Bozer – Açılış Konuşması</a:t>
            </a:r>
            <a:endParaRPr lang="tr-T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17" y="0"/>
            <a:ext cx="8612448" cy="574163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22541" y="5870615"/>
            <a:ext cx="60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Konuşmacı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Yrd.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Doç.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Ayça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Oturum Başkanı: Prof. Dr. Ufuk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Özdağ</a:t>
            </a:r>
            <a:endParaRPr lang="tr-T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64" y="0"/>
            <a:ext cx="8844460" cy="589630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037129" y="6164955"/>
            <a:ext cx="412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Konferans Sırasında Salondan Bir Kare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029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07" y="0"/>
            <a:ext cx="484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94</Words>
  <Application>Microsoft Office PowerPoint</Application>
  <PresentationFormat>Geniş ekran</PresentationFormat>
  <Paragraphs>21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Shafak</dc:creator>
  <cp:lastModifiedBy>Shafak</cp:lastModifiedBy>
  <cp:revision>21</cp:revision>
  <dcterms:created xsi:type="dcterms:W3CDTF">2014-11-20T20:24:25Z</dcterms:created>
  <dcterms:modified xsi:type="dcterms:W3CDTF">2015-03-02T13:26:27Z</dcterms:modified>
</cp:coreProperties>
</file>